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03" autoAdjust="0"/>
  </p:normalViewPr>
  <p:slideViewPr>
    <p:cSldViewPr snapToGrid="0" snapToObjects="1">
      <p:cViewPr varScale="1">
        <p:scale>
          <a:sx n="178" d="100"/>
          <a:sy n="178" d="100"/>
        </p:scale>
        <p:origin x="-34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1FA82-BF5E-1A4D-ACC1-CC39CEF2A08B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00F2D-6528-E44E-8D41-AA0A3148D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1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Usual IP Addresses:</a:t>
            </a:r>
          </a:p>
          <a:p>
            <a:r>
              <a:rPr lang="en-US" dirty="0" smtClean="0"/>
              <a:t>Office PC (Jenny) = 192.168.1.43</a:t>
            </a:r>
            <a:br>
              <a:rPr lang="en-US" dirty="0" smtClean="0"/>
            </a:br>
            <a:r>
              <a:rPr lang="en-US" dirty="0" smtClean="0"/>
              <a:t>Konica Minolta Photocopier = 192.168.1.20</a:t>
            </a:r>
          </a:p>
          <a:p>
            <a:r>
              <a:rPr lang="en-US" dirty="0" smtClean="0"/>
              <a:t>Weber’s NAS=192.168.1.40</a:t>
            </a:r>
          </a:p>
          <a:p>
            <a:r>
              <a:rPr lang="en-US" dirty="0" smtClean="0"/>
              <a:t>WAG160N=192.168.1.1</a:t>
            </a:r>
            <a:br>
              <a:rPr lang="en-US" dirty="0" smtClean="0"/>
            </a:br>
            <a:r>
              <a:rPr lang="en-US" dirty="0" smtClean="0"/>
              <a:t>WRT54GV3.1=192.168.1.2</a:t>
            </a:r>
          </a:p>
          <a:p>
            <a:r>
              <a:rPr lang="en-US" dirty="0" err="1" smtClean="0"/>
              <a:t>Sounddesk</a:t>
            </a:r>
            <a:r>
              <a:rPr lang="en-US" dirty="0" smtClean="0"/>
              <a:t> </a:t>
            </a:r>
            <a:r>
              <a:rPr lang="en-US" smtClean="0"/>
              <a:t>PC=192.168.1.?</a:t>
            </a:r>
            <a:endParaRPr lang="en-US" dirty="0" smtClean="0"/>
          </a:p>
          <a:p>
            <a:r>
              <a:rPr lang="en-US" dirty="0" smtClean="0"/>
              <a:t>Dan=192.168.1.?</a:t>
            </a:r>
          </a:p>
          <a:p>
            <a:r>
              <a:rPr lang="en-US" dirty="0" err="1" smtClean="0"/>
              <a:t>Ros</a:t>
            </a:r>
            <a:r>
              <a:rPr lang="en-US" dirty="0" smtClean="0"/>
              <a:t>=192.168.1.?</a:t>
            </a:r>
          </a:p>
          <a:p>
            <a:r>
              <a:rPr lang="en-US" dirty="0" smtClean="0"/>
              <a:t>Weber=192.168.1.?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00F2D-6528-E44E-8D41-AA0A3148DE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57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08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76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3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61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21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93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0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9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1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268FB-9694-214B-8AE3-DBC6B06DA450}" type="datetimeFigureOut">
              <a:rPr lang="en-US" smtClean="0"/>
              <a:t>28/08/13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9F686-8C07-7B42-A99F-039FE552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1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5.png"/><Relationship Id="rId7" Type="http://schemas.openxmlformats.org/officeDocument/2006/relationships/image" Target="../media/image10.png"/><Relationship Id="rId8" Type="http://schemas.openxmlformats.org/officeDocument/2006/relationships/image" Target="../media/image7.pn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Acacia Ridge Presbyterian Church Network Architecture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5899150"/>
            <a:ext cx="2114550" cy="902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750" y="2152650"/>
            <a:ext cx="3359150" cy="251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74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038850" y="394811"/>
            <a:ext cx="53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D3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275" y="466725"/>
            <a:ext cx="381491" cy="28575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812800" y="5810250"/>
            <a:ext cx="62293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19150" y="457200"/>
            <a:ext cx="0" cy="5353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42150" y="457200"/>
            <a:ext cx="0" cy="5353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19150" y="457200"/>
            <a:ext cx="62293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01950" y="457200"/>
            <a:ext cx="0" cy="128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08550" y="457200"/>
            <a:ext cx="0" cy="128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12800" y="1739900"/>
            <a:ext cx="62293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2800" y="4108450"/>
            <a:ext cx="62293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32100" y="4108450"/>
            <a:ext cx="0" cy="1701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908550" y="4108450"/>
            <a:ext cx="0" cy="1701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87950" y="913450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403600" y="920750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04950" y="920750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432416" y="4114800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92750" y="4140716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Store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403600" y="4115316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Kitchen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324350" y="394811"/>
            <a:ext cx="53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D4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971675" y="394811"/>
            <a:ext cx="53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D6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81050" y="4376182"/>
            <a:ext cx="53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D7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241550" y="5486400"/>
            <a:ext cx="53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677025" y="1013778"/>
            <a:ext cx="53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D5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425700" y="4376182"/>
            <a:ext cx="53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D2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362200" y="87868"/>
            <a:ext cx="431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Physical Network ports in ARPC Top hall </a:t>
            </a:r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77" y="4864100"/>
            <a:ext cx="645673" cy="4836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59" y="1381046"/>
            <a:ext cx="381491" cy="28575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5" y="5486400"/>
            <a:ext cx="381491" cy="28575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809" y="4664075"/>
            <a:ext cx="381491" cy="28575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554" y="466725"/>
            <a:ext cx="381491" cy="28575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166" y="478393"/>
            <a:ext cx="381491" cy="28575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59" y="4425950"/>
            <a:ext cx="381491" cy="2857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77" y="5326618"/>
            <a:ext cx="645673" cy="483632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860425" y="4978400"/>
            <a:ext cx="7016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Patch Panel </a:t>
            </a:r>
            <a:br>
              <a:rPr lang="en-US" sz="1400" dirty="0" smtClean="0"/>
            </a:br>
            <a:r>
              <a:rPr lang="en-US" sz="1400" dirty="0" smtClean="0"/>
              <a:t>for D1-7  and link to crèche room</a:t>
            </a:r>
            <a:endParaRPr lang="en-US" sz="1400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937" y="1171046"/>
            <a:ext cx="619125" cy="56885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7909" y="771446"/>
            <a:ext cx="406400" cy="406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75" y="5715000"/>
            <a:ext cx="615950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4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025" y="2025650"/>
            <a:ext cx="381491" cy="28575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812800" y="5810250"/>
            <a:ext cx="4095750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27250" y="2317750"/>
            <a:ext cx="0" cy="1797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934450" y="1130300"/>
            <a:ext cx="0" cy="3111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35" idx="2"/>
          </p:cNvCxnSpPr>
          <p:nvPr/>
        </p:nvCxnSpPr>
        <p:spPr>
          <a:xfrm>
            <a:off x="819150" y="457200"/>
            <a:ext cx="41179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01950" y="457200"/>
            <a:ext cx="0" cy="1854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08550" y="457200"/>
            <a:ext cx="0" cy="1854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12800" y="2311400"/>
            <a:ext cx="41243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2800" y="4108450"/>
            <a:ext cx="4095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01950" y="4108450"/>
            <a:ext cx="0" cy="1701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908550" y="4108450"/>
            <a:ext cx="0" cy="1701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066804" y="920750"/>
            <a:ext cx="92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Crèche Room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04950" y="920750"/>
            <a:ext cx="92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Mum’s Room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432416" y="4114800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Kitchen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645275" y="2604016"/>
            <a:ext cx="173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Main Auditorium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362200" y="87868"/>
            <a:ext cx="514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Physical Network ports in ARPC Main Auditorium</a:t>
            </a:r>
            <a:endParaRPr lang="en-US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609" y="987425"/>
            <a:ext cx="381491" cy="285750"/>
          </a:xfrm>
          <a:prstGeom prst="rect">
            <a:avLst/>
          </a:prstGeom>
        </p:spPr>
      </p:pic>
      <p:cxnSp>
        <p:nvCxnSpPr>
          <p:cNvPr id="49" name="Straight Connector 48"/>
          <p:cNvCxnSpPr>
            <a:stCxn id="35" idx="2"/>
          </p:cNvCxnSpPr>
          <p:nvPr/>
        </p:nvCxnSpPr>
        <p:spPr>
          <a:xfrm>
            <a:off x="4937125" y="457200"/>
            <a:ext cx="3997325" cy="673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937125" y="4241800"/>
            <a:ext cx="3997325" cy="15779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403600" y="4590365"/>
            <a:ext cx="92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Cry Room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819150" y="466725"/>
            <a:ext cx="0" cy="1854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19150" y="4108450"/>
            <a:ext cx="0" cy="17113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9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015308" y="1381345"/>
            <a:ext cx="545306" cy="523875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300" y="1273175"/>
            <a:ext cx="685800" cy="491706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1705" y="685596"/>
            <a:ext cx="653804" cy="2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45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ARPC Logical Network Diagram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417638"/>
            <a:ext cx="1397000" cy="926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2922378"/>
            <a:ext cx="685800" cy="49170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330700" y="2216150"/>
            <a:ext cx="95250" cy="7062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21175" y="2343910"/>
            <a:ext cx="514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ADSL</a:t>
            </a:r>
            <a:endParaRPr lang="en-US" sz="1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693157">
            <a:off x="3535801" y="2655144"/>
            <a:ext cx="523734" cy="43644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19350" y="2554322"/>
            <a:ext cx="126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ARPC Wireless</a:t>
            </a:r>
            <a:br>
              <a:rPr lang="en-US" sz="1200" dirty="0" smtClean="0"/>
            </a:br>
            <a:r>
              <a:rPr lang="en-US" sz="1200" dirty="0" smtClean="0"/>
              <a:t>192.168.1.x</a:t>
            </a:r>
            <a:endParaRPr lang="en-US" sz="12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2329" y="5527146"/>
            <a:ext cx="619125" cy="56885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7650" y="3504996"/>
            <a:ext cx="653804" cy="287365"/>
          </a:xfrm>
          <a:prstGeom prst="rect">
            <a:avLst/>
          </a:prstGeom>
        </p:spPr>
      </p:pic>
      <p:cxnSp>
        <p:nvCxnSpPr>
          <p:cNvPr id="23" name="Straight Connector 22"/>
          <p:cNvCxnSpPr>
            <a:stCxn id="22" idx="1"/>
          </p:cNvCxnSpPr>
          <p:nvPr/>
        </p:nvCxnSpPr>
        <p:spPr>
          <a:xfrm flipH="1" flipV="1">
            <a:off x="4578350" y="3074778"/>
            <a:ext cx="749300" cy="573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7650" y="4489450"/>
            <a:ext cx="615950" cy="6159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693157">
            <a:off x="4920014" y="5347544"/>
            <a:ext cx="523734" cy="43644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816350" y="5246722"/>
            <a:ext cx="1250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ARPC2 Wireless</a:t>
            </a:r>
            <a:endParaRPr lang="en-US" sz="12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480050" y="3801080"/>
            <a:ext cx="95250" cy="8915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584825" y="4918680"/>
            <a:ext cx="95250" cy="8915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8709" y="5412854"/>
            <a:ext cx="406400" cy="406400"/>
          </a:xfrm>
          <a:prstGeom prst="rect">
            <a:avLst/>
          </a:prstGeom>
        </p:spPr>
      </p:pic>
      <p:cxnSp>
        <p:nvCxnSpPr>
          <p:cNvPr id="33" name="Straight Connector 32"/>
          <p:cNvCxnSpPr>
            <a:stCxn id="32" idx="1"/>
            <a:endCxn id="21" idx="3"/>
          </p:cNvCxnSpPr>
          <p:nvPr/>
        </p:nvCxnSpPr>
        <p:spPr>
          <a:xfrm flipH="1">
            <a:off x="5981454" y="5616054"/>
            <a:ext cx="1587255" cy="1955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981454" y="3414084"/>
            <a:ext cx="1841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TPLink</a:t>
            </a:r>
            <a:r>
              <a:rPr lang="en-US" sz="1200" dirty="0" smtClean="0"/>
              <a:t> TLSF1005D Switch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5981453" y="4567214"/>
            <a:ext cx="16702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ASUS GX10088 Switch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4889500" y="6092778"/>
            <a:ext cx="158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Linksys WRT54Gv3.1</a:t>
            </a:r>
            <a:br>
              <a:rPr lang="en-US" sz="1200" dirty="0" smtClean="0"/>
            </a:br>
            <a:r>
              <a:rPr lang="en-US" sz="1200" dirty="0" smtClean="0"/>
              <a:t>192.168.1.x</a:t>
            </a:r>
            <a:br>
              <a:rPr lang="en-US" sz="1200" dirty="0" smtClean="0"/>
            </a:br>
            <a:r>
              <a:rPr lang="en-US" sz="1200" dirty="0" smtClean="0"/>
              <a:t>Routing Disabled?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4749430" y="2843945"/>
            <a:ext cx="2692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Linksys WAG160N Router (192.168.1.1)</a:t>
            </a:r>
            <a:br>
              <a:rPr lang="en-US" sz="1200" dirty="0" smtClean="0"/>
            </a:br>
            <a:r>
              <a:rPr lang="en-US" sz="1200" dirty="0" smtClean="0"/>
              <a:t>DHCP Range 192.168.1.20-?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6988051" y="5906483"/>
            <a:ext cx="1857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Western Digital NAS</a:t>
            </a:r>
            <a:br>
              <a:rPr lang="en-US" sz="1200" dirty="0" smtClean="0"/>
            </a:br>
            <a:r>
              <a:rPr lang="en-US" sz="1200" dirty="0" smtClean="0"/>
              <a:t>DHCP enabled?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04498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82</Words>
  <Application>Microsoft Macintosh PowerPoint</Application>
  <PresentationFormat>On-screen Show (4:3)</PresentationFormat>
  <Paragraphs>40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Acacia Ridge Presbyterian Church Network Architecture</vt:lpstr>
      <vt:lpstr>PowerPoint Presentation</vt:lpstr>
      <vt:lpstr>PowerPoint Presentation</vt:lpstr>
      <vt:lpstr>ARPC Logical Network Diagram</vt:lpstr>
    </vt:vector>
  </TitlesOfParts>
  <Company>Griffith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Nielson</dc:creator>
  <cp:lastModifiedBy>Andrew Nielson</cp:lastModifiedBy>
  <cp:revision>15</cp:revision>
  <dcterms:created xsi:type="dcterms:W3CDTF">2013-08-27T03:47:46Z</dcterms:created>
  <dcterms:modified xsi:type="dcterms:W3CDTF">2013-08-28T00:38:59Z</dcterms:modified>
</cp:coreProperties>
</file>